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5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9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4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2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5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4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9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70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7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0796-9C6F-4F79-9D96-B1F4858190CB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4629E-0738-428C-8CE1-290E26C5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sginc.github.io/part_mode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markdown.rstudio.com/flexdashboard/" TargetMode="External"/><Relationship Id="rId2" Type="http://schemas.openxmlformats.org/officeDocument/2006/relationships/hyperlink" Target="http://rmarkdown.rstudi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studio.github.io/leaflet/" TargetMode="External"/><Relationship Id="rId5" Type="http://schemas.openxmlformats.org/officeDocument/2006/relationships/hyperlink" Target="https://plot.ly/ggplot2/" TargetMode="External"/><Relationship Id="rId4" Type="http://schemas.openxmlformats.org/officeDocument/2006/relationships/hyperlink" Target="http://www.htmlwidgets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andoc.org/" TargetMode="External"/><Relationship Id="rId2" Type="http://schemas.openxmlformats.org/officeDocument/2006/relationships/hyperlink" Target="http://yihui.name/knit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SGInc/part_model/blob/master/lib/scripts/Master.R" TargetMode="External"/><Relationship Id="rId2" Type="http://schemas.openxmlformats.org/officeDocument/2006/relationships/hyperlink" Target="https://github.com/RSGInc/part_mode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sginc.github.io/part_model/" TargetMode="External"/><Relationship Id="rId5" Type="http://schemas.openxmlformats.org/officeDocument/2006/relationships/hyperlink" Target="https://github.com/RSGInc/part_model/blob/master/lib/templates/ReportDashboard.Rmd" TargetMode="External"/><Relationship Id="rId4" Type="http://schemas.openxmlformats.org/officeDocument/2006/relationships/hyperlink" Target="https://github.com/RSGInc/part_model/blob/master/lib/scripts/db_outputs.R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Knowledge Sharing: PART Freight Model Dashboard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Colin Smith</a:t>
            </a:r>
          </a:p>
          <a:p>
            <a:r>
              <a:rPr lang="en-US" dirty="0" smtClean="0"/>
              <a:t>October 25,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and 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Agenda</a:t>
            </a:r>
          </a:p>
          <a:p>
            <a:r>
              <a:rPr lang="en-US" dirty="0" smtClean="0"/>
              <a:t>Demonstration – a brief tour of the dashboard</a:t>
            </a:r>
          </a:p>
          <a:p>
            <a:r>
              <a:rPr lang="en-US" dirty="0" smtClean="0"/>
              <a:t>Technology – a look at the technology used to build the dashboard</a:t>
            </a:r>
          </a:p>
          <a:p>
            <a:r>
              <a:rPr lang="en-US" dirty="0" smtClean="0"/>
              <a:t>Next steps – new features and improvements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Acknowledgements</a:t>
            </a:r>
          </a:p>
          <a:p>
            <a:r>
              <a:rPr lang="en-US" dirty="0" smtClean="0"/>
              <a:t>The dashboard was developed by Ben Chaimberg, who interned in WRJ summer 2016, and Jeff Keller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Dashboard Tour</a:t>
            </a:r>
            <a:r>
              <a:rPr lang="en-US" dirty="0"/>
              <a:t>! (http://rsginc.github.io/part_model</a:t>
            </a:r>
            <a:r>
              <a:rPr lang="en-US" dirty="0" smtClean="0"/>
              <a:t>/)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8" y="1346561"/>
            <a:ext cx="9802091" cy="53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HTML file format dashboard comprising a single HTML file.</a:t>
            </a:r>
          </a:p>
          <a:p>
            <a:r>
              <a:rPr lang="en-US" dirty="0" smtClean="0"/>
              <a:t>Populated </a:t>
            </a:r>
            <a:r>
              <a:rPr lang="en-US" dirty="0"/>
              <a:t>with many tables, charts, graphs, and </a:t>
            </a:r>
            <a:r>
              <a:rPr lang="en-US" dirty="0" smtClean="0"/>
              <a:t>maps</a:t>
            </a:r>
          </a:p>
          <a:p>
            <a:r>
              <a:rPr lang="en-US" dirty="0" smtClean="0"/>
              <a:t>Created </a:t>
            </a:r>
            <a:r>
              <a:rPr lang="en-US" dirty="0"/>
              <a:t>using </a:t>
            </a:r>
            <a:r>
              <a:rPr lang="en-US" dirty="0">
                <a:hlinkClick r:id="rId2"/>
              </a:rPr>
              <a:t>R Markdown</a:t>
            </a:r>
            <a:r>
              <a:rPr lang="en-US" dirty="0"/>
              <a:t> </a:t>
            </a:r>
            <a:r>
              <a:rPr lang="en-US" dirty="0" smtClean="0"/>
              <a:t>and </a:t>
            </a:r>
            <a:r>
              <a:rPr lang="en-US" dirty="0"/>
              <a:t>an R </a:t>
            </a:r>
            <a:r>
              <a:rPr lang="en-US" dirty="0" smtClean="0"/>
              <a:t>package </a:t>
            </a:r>
            <a:r>
              <a:rPr lang="en-US" dirty="0"/>
              <a:t>called </a:t>
            </a:r>
            <a:r>
              <a:rPr lang="en-US" dirty="0" err="1" smtClean="0">
                <a:hlinkClick r:id="rId3"/>
              </a:rPr>
              <a:t>flexdashboard</a:t>
            </a:r>
            <a:endParaRPr lang="en-US" dirty="0" smtClean="0"/>
          </a:p>
          <a:p>
            <a:r>
              <a:rPr lang="en-US" dirty="0" smtClean="0"/>
              <a:t>All of the interactivity is in the browser, no need for server (e.g., shiny server)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flexdashboard</a:t>
            </a:r>
            <a:r>
              <a:rPr lang="en-US" dirty="0" smtClean="0"/>
              <a:t> package changes the format of an R Markdown file from a "document" style into a "data visualization" style</a:t>
            </a:r>
          </a:p>
          <a:p>
            <a:r>
              <a:rPr lang="en-US" dirty="0" err="1" smtClean="0"/>
              <a:t>flexdashboard</a:t>
            </a:r>
            <a:r>
              <a:rPr lang="en-US" dirty="0" smtClean="0"/>
              <a:t> support objects </a:t>
            </a:r>
            <a:r>
              <a:rPr lang="en-US" dirty="0"/>
              <a:t>from many </a:t>
            </a:r>
            <a:r>
              <a:rPr lang="en-US" b="1" dirty="0"/>
              <a:t>R</a:t>
            </a:r>
            <a:r>
              <a:rPr lang="en-US" dirty="0"/>
              <a:t> graphics packages, as well as support for the </a:t>
            </a:r>
            <a:r>
              <a:rPr lang="en-US" dirty="0" err="1">
                <a:hlinkClick r:id="rId4"/>
              </a:rPr>
              <a:t>htmlwidgets</a:t>
            </a:r>
            <a:r>
              <a:rPr lang="en-US" dirty="0"/>
              <a:t> </a:t>
            </a:r>
            <a:r>
              <a:rPr lang="en-US" dirty="0" smtClean="0"/>
              <a:t>package</a:t>
            </a:r>
          </a:p>
          <a:p>
            <a:r>
              <a:rPr lang="en-US" dirty="0" smtClean="0"/>
              <a:t>The dashboard mainly </a:t>
            </a:r>
            <a:r>
              <a:rPr lang="en-US" dirty="0"/>
              <a:t>leverages two of these libraries: </a:t>
            </a:r>
            <a:r>
              <a:rPr lang="en-US" dirty="0" err="1">
                <a:hlinkClick r:id="rId5"/>
              </a:rPr>
              <a:t>plotly</a:t>
            </a:r>
            <a:r>
              <a:rPr lang="en-US" dirty="0"/>
              <a:t> and </a:t>
            </a:r>
            <a:r>
              <a:rPr lang="en-US" dirty="0">
                <a:hlinkClick r:id="rId6"/>
              </a:rPr>
              <a:t>leaflet</a:t>
            </a:r>
            <a:r>
              <a:rPr lang="en-US" dirty="0"/>
              <a:t> 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Create an R markdown file (.</a:t>
            </a:r>
            <a:r>
              <a:rPr lang="en-US" dirty="0" err="1" smtClean="0"/>
              <a:t>Rmd</a:t>
            </a:r>
            <a:r>
              <a:rPr lang="en-US" dirty="0" smtClean="0"/>
              <a:t>): this mixes markdown style text and chunks of R code</a:t>
            </a:r>
          </a:p>
          <a:p>
            <a:r>
              <a:rPr lang="en-US" dirty="0" smtClean="0"/>
              <a:t>When you “render” the </a:t>
            </a:r>
            <a:r>
              <a:rPr lang="en-US" dirty="0" err="1" smtClean="0"/>
              <a:t>Rmd</a:t>
            </a:r>
            <a:r>
              <a:rPr lang="en-US" dirty="0" smtClean="0"/>
              <a:t> file, the R chunks are executed and the results are “knit” together with the markdown text and formatting into a markdown file (.md). This uses the </a:t>
            </a:r>
            <a:r>
              <a:rPr lang="en-US" dirty="0" err="1" smtClean="0"/>
              <a:t>knitr</a:t>
            </a:r>
            <a:r>
              <a:rPr lang="en-US" dirty="0" smtClean="0"/>
              <a:t> package (</a:t>
            </a:r>
            <a:r>
              <a:rPr lang="en-US" dirty="0" smtClean="0">
                <a:hlinkClick r:id="rId2"/>
              </a:rPr>
              <a:t>http://yihui.name/knitr/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md file is then processed by </a:t>
            </a:r>
            <a:r>
              <a:rPr lang="en-US" dirty="0" err="1" smtClean="0"/>
              <a:t>pandoc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http://pandoc.org/</a:t>
            </a:r>
            <a:r>
              <a:rPr lang="en-US" dirty="0" smtClean="0"/>
              <a:t>) into the finished format.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45" y="365125"/>
            <a:ext cx="10515600" cy="1325563"/>
          </a:xfrm>
        </p:spPr>
        <p:txBody>
          <a:bodyPr/>
          <a:lstStyle/>
          <a:p>
            <a:r>
              <a:rPr lang="en-US" dirty="0" smtClean="0"/>
              <a:t>Code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94413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Uses markdown syntax to define tabs and regions within the tab</a:t>
            </a:r>
          </a:p>
          <a:p>
            <a:r>
              <a:rPr lang="en-US" sz="2400" dirty="0" smtClean="0"/>
              <a:t>R chunks </a:t>
            </a:r>
          </a:p>
          <a:p>
            <a:pPr marL="0" indent="0">
              <a:buNone/>
            </a:pPr>
            <a:r>
              <a:rPr lang="en-US" sz="2400" dirty="0" smtClean="0"/>
              <a:t>```{r </a:t>
            </a:r>
            <a:r>
              <a:rPr lang="en-US" sz="2400" dirty="0" err="1" smtClean="0"/>
              <a:t>Chunk_Name</a:t>
            </a:r>
            <a:r>
              <a:rPr lang="en-US" sz="2400" dirty="0" smtClean="0"/>
              <a:t>}  </a:t>
            </a:r>
          </a:p>
          <a:p>
            <a:pPr marL="0" indent="0">
              <a:buNone/>
            </a:pPr>
            <a:r>
              <a:rPr lang="en-US" sz="2400" dirty="0" smtClean="0"/>
              <a:t>Some r code</a:t>
            </a:r>
          </a:p>
          <a:p>
            <a:pPr marL="0" indent="0">
              <a:buNone/>
            </a:pPr>
            <a:r>
              <a:rPr lang="en-US" sz="2400" dirty="0" smtClean="0"/>
              <a:t>```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882"/>
          <a:stretch/>
        </p:blipFill>
        <p:spPr>
          <a:xfrm>
            <a:off x="4132613" y="475013"/>
            <a:ext cx="7928882" cy="597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Part_model</a:t>
            </a:r>
            <a:r>
              <a:rPr lang="en-US" dirty="0" smtClean="0"/>
              <a:t> repository on </a:t>
            </a:r>
            <a:r>
              <a:rPr lang="en-US" dirty="0" err="1" smtClean="0"/>
              <a:t>RSGInc</a:t>
            </a:r>
            <a:r>
              <a:rPr lang="en-US" dirty="0" smtClean="0"/>
              <a:t> GitHub:</a:t>
            </a:r>
          </a:p>
          <a:p>
            <a:pPr lvl="1"/>
            <a:r>
              <a:rPr lang="en-US" dirty="0" smtClean="0">
                <a:hlinkClick r:id="rId2"/>
              </a:rPr>
              <a:t>https://github.com/RSGInc/part_model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https://github.com/RSGInc/part_model/blob/master/lib/scripts/Master.R</a:t>
            </a:r>
            <a:r>
              <a:rPr lang="en-US" dirty="0" smtClean="0"/>
              <a:t> - code to call scripts that builds the dashboard at end of model run</a:t>
            </a:r>
          </a:p>
          <a:p>
            <a:pPr lvl="1"/>
            <a:r>
              <a:rPr lang="en-US" dirty="0" smtClean="0">
                <a:hlinkClick r:id="rId4"/>
              </a:rPr>
              <a:t>https://github.com/RSGInc/part_model/blob/master/lib/scripts/db_outputs.R</a:t>
            </a:r>
            <a:r>
              <a:rPr lang="en-US" dirty="0" smtClean="0"/>
              <a:t> -- </a:t>
            </a:r>
            <a:r>
              <a:rPr lang="en-US" dirty="0"/>
              <a:t>Function to create the model region TAZ system map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>
                <a:hlinkClick r:id="rId5"/>
              </a:rPr>
              <a:t>https://github.com/RSGInc/part_model/blob/master/lib/templates/ReportDashboard.Rmd</a:t>
            </a:r>
            <a:r>
              <a:rPr lang="en-US" dirty="0" smtClean="0"/>
              <a:t> -- R markdown file that contains structural elements and R code to produce the various charts and </a:t>
            </a:r>
            <a:r>
              <a:rPr lang="en-US" dirty="0" smtClean="0"/>
              <a:t>maps</a:t>
            </a:r>
          </a:p>
          <a:p>
            <a:r>
              <a:rPr lang="en-US" dirty="0" smtClean="0"/>
              <a:t>Dashboard HTML </a:t>
            </a:r>
            <a:r>
              <a:rPr lang="en-US" dirty="0" smtClean="0"/>
              <a:t>file from </a:t>
            </a:r>
            <a:r>
              <a:rPr lang="en-US" dirty="0"/>
              <a:t>example run is at </a:t>
            </a:r>
            <a:r>
              <a:rPr lang="en-US" dirty="0">
                <a:hlinkClick r:id="rId6"/>
              </a:rPr>
              <a:t>http://rsginc.github.io/part_model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794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Refining the PART dashboard as we complete that project</a:t>
            </a:r>
          </a:p>
          <a:p>
            <a:r>
              <a:rPr lang="en-US" dirty="0" smtClean="0"/>
              <a:t>Implementing in a couple of other freight projects</a:t>
            </a:r>
          </a:p>
          <a:p>
            <a:r>
              <a:rPr lang="en-US" dirty="0" smtClean="0"/>
              <a:t>Additional functionality?</a:t>
            </a:r>
          </a:p>
          <a:p>
            <a:pPr lvl="1"/>
            <a:r>
              <a:rPr lang="en-US" dirty="0" smtClean="0"/>
              <a:t>Different types of maps</a:t>
            </a:r>
          </a:p>
          <a:p>
            <a:pPr lvl="1"/>
            <a:r>
              <a:rPr lang="en-US" dirty="0" smtClean="0"/>
              <a:t>Include network outputs – summary tables, charts, maps</a:t>
            </a:r>
          </a:p>
          <a:p>
            <a:pPr lvl="1"/>
            <a:r>
              <a:rPr lang="en-US" dirty="0" smtClean="0"/>
              <a:t>Compare scenarios and present 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732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316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Modeling Knowledge Sharing: PART Freight Model Dashboard</vt:lpstr>
      <vt:lpstr>Intro and Acknowledgments</vt:lpstr>
      <vt:lpstr>Dashboard Tour! (http://rsginc.github.io/part_model/) </vt:lpstr>
      <vt:lpstr>Technology</vt:lpstr>
      <vt:lpstr>Workflow</vt:lpstr>
      <vt:lpstr>Code Structure</vt:lpstr>
      <vt:lpstr>Code</vt:lpstr>
      <vt:lpstr>Next Steps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Knowledge Sharing: PART Freight Model Dashboard</dc:title>
  <dc:creator>Colin Smith</dc:creator>
  <cp:lastModifiedBy>Colin Smith</cp:lastModifiedBy>
  <cp:revision>13</cp:revision>
  <dcterms:created xsi:type="dcterms:W3CDTF">2016-10-25T14:40:41Z</dcterms:created>
  <dcterms:modified xsi:type="dcterms:W3CDTF">2017-02-15T20:40:44Z</dcterms:modified>
</cp:coreProperties>
</file>